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CAFB-A3A5-482D-8558-36B7DC2807A2}" type="datetimeFigureOut">
              <a:rPr lang="ko-KR" altLang="en-US" smtClean="0"/>
              <a:t>2013-01-25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2A8-321D-4B42-80C4-A0DB64123B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818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CAFB-A3A5-482D-8558-36B7DC2807A2}" type="datetimeFigureOut">
              <a:rPr lang="ko-KR" altLang="en-US" smtClean="0"/>
              <a:t>2013-01-25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2A8-321D-4B42-80C4-A0DB64123B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124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CAFB-A3A5-482D-8558-36B7DC2807A2}" type="datetimeFigureOut">
              <a:rPr lang="ko-KR" altLang="en-US" smtClean="0"/>
              <a:t>2013-01-25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2A8-321D-4B42-80C4-A0DB64123B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09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CAFB-A3A5-482D-8558-36B7DC2807A2}" type="datetimeFigureOut">
              <a:rPr lang="ko-KR" altLang="en-US" smtClean="0"/>
              <a:t>2013-01-25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2A8-321D-4B42-80C4-A0DB64123B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828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CAFB-A3A5-482D-8558-36B7DC2807A2}" type="datetimeFigureOut">
              <a:rPr lang="ko-KR" altLang="en-US" smtClean="0"/>
              <a:t>2013-01-25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2A8-321D-4B42-80C4-A0DB64123B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950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CAFB-A3A5-482D-8558-36B7DC2807A2}" type="datetimeFigureOut">
              <a:rPr lang="ko-KR" altLang="en-US" smtClean="0"/>
              <a:t>2013-01-25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2A8-321D-4B42-80C4-A0DB64123B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14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CAFB-A3A5-482D-8558-36B7DC2807A2}" type="datetimeFigureOut">
              <a:rPr lang="ko-KR" altLang="en-US" smtClean="0"/>
              <a:t>2013-01-25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2A8-321D-4B42-80C4-A0DB64123B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98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CAFB-A3A5-482D-8558-36B7DC2807A2}" type="datetimeFigureOut">
              <a:rPr lang="ko-KR" altLang="en-US" smtClean="0"/>
              <a:t>2013-01-25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2A8-321D-4B42-80C4-A0DB64123B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784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CAFB-A3A5-482D-8558-36B7DC2807A2}" type="datetimeFigureOut">
              <a:rPr lang="ko-KR" altLang="en-US" smtClean="0"/>
              <a:t>2013-01-25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2A8-321D-4B42-80C4-A0DB64123B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998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CAFB-A3A5-482D-8558-36B7DC2807A2}" type="datetimeFigureOut">
              <a:rPr lang="ko-KR" altLang="en-US" smtClean="0"/>
              <a:t>2013-01-25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2A8-321D-4B42-80C4-A0DB64123B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86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CAFB-A3A5-482D-8558-36B7DC2807A2}" type="datetimeFigureOut">
              <a:rPr lang="ko-KR" altLang="en-US" smtClean="0"/>
              <a:t>2013-01-25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02A8-321D-4B42-80C4-A0DB64123B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808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3CAFB-A3A5-482D-8558-36B7DC2807A2}" type="datetimeFigureOut">
              <a:rPr lang="ko-KR" altLang="en-US" smtClean="0"/>
              <a:t>2013-01-25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602A8-321D-4B42-80C4-A0DB64123B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848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476672"/>
            <a:ext cx="5616624" cy="5976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1200" b="1" dirty="0" err="1" smtClean="0"/>
              <a:t>mainSizer</a:t>
            </a:r>
            <a:r>
              <a:rPr lang="en-US" altLang="ko-KR" sz="1200" b="1" dirty="0" smtClean="0"/>
              <a:t> (Vertical)</a:t>
            </a:r>
            <a:endParaRPr lang="ko-KR" altLang="en-US" sz="1200" b="1" dirty="0"/>
          </a:p>
        </p:txBody>
      </p:sp>
      <p:grpSp>
        <p:nvGrpSpPr>
          <p:cNvPr id="38" name="그룹 37"/>
          <p:cNvGrpSpPr/>
          <p:nvPr/>
        </p:nvGrpSpPr>
        <p:grpSpPr>
          <a:xfrm>
            <a:off x="755576" y="836712"/>
            <a:ext cx="5328592" cy="636037"/>
            <a:chOff x="755576" y="836712"/>
            <a:chExt cx="5328592" cy="636037"/>
          </a:xfrm>
        </p:grpSpPr>
        <p:sp>
          <p:nvSpPr>
            <p:cNvPr id="5" name="직사각형 4"/>
            <p:cNvSpPr/>
            <p:nvPr/>
          </p:nvSpPr>
          <p:spPr>
            <a:xfrm>
              <a:off x="755576" y="836712"/>
              <a:ext cx="5328592" cy="63603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altLang="ko-KR" sz="1200" b="1" dirty="0" err="1" smtClean="0"/>
                <a:t>pathSizer</a:t>
              </a:r>
              <a:r>
                <a:rPr lang="en-US" altLang="ko-KR" sz="1200" b="1" dirty="0" smtClean="0"/>
                <a:t> (Horizontal)</a:t>
              </a:r>
              <a:endParaRPr lang="ko-KR" altLang="en-US" sz="1200" b="1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827584" y="1124744"/>
              <a:ext cx="1368152" cy="28803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 err="1" smtClean="0"/>
                <a:t>StaticText</a:t>
              </a:r>
              <a:endParaRPr lang="ko-KR" altLang="en-US" sz="1200" b="1" dirty="0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303748" y="1124744"/>
              <a:ext cx="2232248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 smtClean="0"/>
                <a:t>Text</a:t>
              </a:r>
              <a:endParaRPr lang="ko-KR" altLang="en-US" sz="1200" b="1" dirty="0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4644008" y="1124744"/>
              <a:ext cx="1368152" cy="2880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 smtClean="0"/>
                <a:t>Button</a:t>
              </a:r>
              <a:endParaRPr lang="ko-KR" altLang="en-US" sz="1200" b="1" dirty="0"/>
            </a:p>
          </p:txBody>
        </p:sp>
      </p:grpSp>
      <p:sp>
        <p:nvSpPr>
          <p:cNvPr id="9" name="직사각형 8"/>
          <p:cNvSpPr/>
          <p:nvPr/>
        </p:nvSpPr>
        <p:spPr>
          <a:xfrm>
            <a:off x="755576" y="1572208"/>
            <a:ext cx="5328592" cy="3240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err="1" smtClean="0"/>
              <a:t>StaticText</a:t>
            </a:r>
            <a:endParaRPr lang="ko-KR" altLang="en-US" sz="1200" b="1" dirty="0"/>
          </a:p>
        </p:txBody>
      </p:sp>
      <p:sp>
        <p:nvSpPr>
          <p:cNvPr id="10" name="직사각형 9"/>
          <p:cNvSpPr/>
          <p:nvPr/>
        </p:nvSpPr>
        <p:spPr>
          <a:xfrm>
            <a:off x="759714" y="1995703"/>
            <a:ext cx="5328592" cy="8100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err="1" smtClean="0"/>
              <a:t>ListCtrl</a:t>
            </a:r>
            <a:endParaRPr lang="ko-KR" altLang="en-US" sz="1200" b="1" dirty="0"/>
          </a:p>
        </p:txBody>
      </p:sp>
      <p:sp>
        <p:nvSpPr>
          <p:cNvPr id="21" name="직사각형 20"/>
          <p:cNvSpPr/>
          <p:nvPr/>
        </p:nvSpPr>
        <p:spPr>
          <a:xfrm>
            <a:off x="755576" y="2905252"/>
            <a:ext cx="5328592" cy="3240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err="1" smtClean="0"/>
              <a:t>StaticText</a:t>
            </a:r>
            <a:endParaRPr lang="ko-KR" altLang="en-US" sz="1200" b="1" dirty="0"/>
          </a:p>
        </p:txBody>
      </p:sp>
      <p:sp>
        <p:nvSpPr>
          <p:cNvPr id="22" name="직사각형 21"/>
          <p:cNvSpPr/>
          <p:nvPr/>
        </p:nvSpPr>
        <p:spPr>
          <a:xfrm>
            <a:off x="759714" y="3328747"/>
            <a:ext cx="5328592" cy="7740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err="1" smtClean="0"/>
              <a:t>ListCtrl</a:t>
            </a:r>
            <a:endParaRPr lang="ko-KR" altLang="en-US" sz="1200" b="1" dirty="0"/>
          </a:p>
        </p:txBody>
      </p:sp>
      <p:grpSp>
        <p:nvGrpSpPr>
          <p:cNvPr id="39" name="그룹 38"/>
          <p:cNvGrpSpPr/>
          <p:nvPr/>
        </p:nvGrpSpPr>
        <p:grpSpPr>
          <a:xfrm>
            <a:off x="755576" y="4202292"/>
            <a:ext cx="5328592" cy="636037"/>
            <a:chOff x="755576" y="4161115"/>
            <a:chExt cx="5328592" cy="636037"/>
          </a:xfrm>
        </p:grpSpPr>
        <p:sp>
          <p:nvSpPr>
            <p:cNvPr id="23" name="직사각형 22"/>
            <p:cNvSpPr/>
            <p:nvPr/>
          </p:nvSpPr>
          <p:spPr>
            <a:xfrm>
              <a:off x="755576" y="4161115"/>
              <a:ext cx="5328592" cy="63603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altLang="ko-KR" sz="1200" b="1" dirty="0" err="1" smtClean="0"/>
                <a:t>movieSizer</a:t>
              </a:r>
              <a:r>
                <a:rPr lang="en-US" altLang="ko-KR" sz="1200" b="1" dirty="0" smtClean="0"/>
                <a:t> (Horizontal)</a:t>
              </a:r>
              <a:endParaRPr lang="ko-KR" altLang="en-US" sz="1200" b="1" dirty="0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827584" y="4449147"/>
              <a:ext cx="1368152" cy="28803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 err="1" smtClean="0"/>
                <a:t>StaticText</a:t>
              </a:r>
              <a:endParaRPr lang="ko-KR" altLang="en-US" sz="1200" b="1" dirty="0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2303748" y="4449147"/>
              <a:ext cx="3708412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 smtClean="0"/>
                <a:t>Text</a:t>
              </a:r>
              <a:endParaRPr lang="ko-KR" altLang="en-US" sz="1200" b="1" dirty="0"/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759714" y="4937788"/>
            <a:ext cx="5328592" cy="636037"/>
            <a:chOff x="759714" y="4881195"/>
            <a:chExt cx="5328592" cy="636037"/>
          </a:xfrm>
        </p:grpSpPr>
        <p:sp>
          <p:nvSpPr>
            <p:cNvPr id="27" name="직사각형 26"/>
            <p:cNvSpPr/>
            <p:nvPr/>
          </p:nvSpPr>
          <p:spPr>
            <a:xfrm>
              <a:off x="759714" y="4881195"/>
              <a:ext cx="5328592" cy="63603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altLang="ko-KR" sz="1200" b="1" dirty="0" err="1" smtClean="0"/>
                <a:t>subtitleSizer</a:t>
              </a:r>
              <a:r>
                <a:rPr lang="en-US" altLang="ko-KR" sz="1200" b="1" dirty="0" smtClean="0"/>
                <a:t> (Horizontal)</a:t>
              </a:r>
              <a:endParaRPr lang="ko-KR" altLang="en-US" sz="1200" b="1" dirty="0"/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831722" y="5169227"/>
              <a:ext cx="1368152" cy="28803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 err="1" smtClean="0"/>
                <a:t>StaticText</a:t>
              </a:r>
              <a:endParaRPr lang="ko-KR" altLang="en-US" sz="1200" b="1" dirty="0"/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2307886" y="5169227"/>
              <a:ext cx="3708412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 smtClean="0"/>
                <a:t>Text</a:t>
              </a:r>
              <a:endParaRPr lang="ko-KR" altLang="en-US" sz="1200" b="1" dirty="0"/>
            </a:p>
          </p:txBody>
        </p:sp>
      </p:grpSp>
      <p:grpSp>
        <p:nvGrpSpPr>
          <p:cNvPr id="41" name="그룹 40"/>
          <p:cNvGrpSpPr/>
          <p:nvPr/>
        </p:nvGrpSpPr>
        <p:grpSpPr>
          <a:xfrm>
            <a:off x="759714" y="5673283"/>
            <a:ext cx="5328592" cy="636037"/>
            <a:chOff x="759714" y="5673283"/>
            <a:chExt cx="5328592" cy="636037"/>
          </a:xfrm>
        </p:grpSpPr>
        <p:sp>
          <p:nvSpPr>
            <p:cNvPr id="30" name="직사각형 29"/>
            <p:cNvSpPr/>
            <p:nvPr/>
          </p:nvSpPr>
          <p:spPr>
            <a:xfrm>
              <a:off x="759714" y="5673283"/>
              <a:ext cx="5328592" cy="63603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altLang="ko-KR" sz="1200" b="1" dirty="0" err="1" smtClean="0"/>
                <a:t>footerSizer</a:t>
              </a:r>
              <a:r>
                <a:rPr lang="en-US" altLang="ko-KR" sz="1200" b="1" dirty="0" smtClean="0"/>
                <a:t> (Horizontal)</a:t>
              </a:r>
              <a:endParaRPr lang="ko-KR" altLang="en-US" sz="1200" b="1" dirty="0"/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831722" y="5978387"/>
              <a:ext cx="1476164" cy="2880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 err="1" smtClean="0"/>
                <a:t>CheckBox</a:t>
              </a:r>
              <a:endParaRPr lang="ko-KR" altLang="en-US" sz="1200" b="1" dirty="0"/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2447764" y="5963444"/>
              <a:ext cx="1116124" cy="2880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 smtClean="0"/>
                <a:t>Button</a:t>
              </a:r>
              <a:endParaRPr lang="ko-KR" altLang="en-US" sz="1200" b="1" dirty="0"/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3671900" y="5963444"/>
              <a:ext cx="1116124" cy="2880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 smtClean="0"/>
                <a:t>Button</a:t>
              </a:r>
              <a:endParaRPr lang="ko-KR" altLang="en-US" sz="1200" b="1" dirty="0"/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4896036" y="5963444"/>
              <a:ext cx="1116124" cy="2880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 smtClean="0"/>
                <a:t>Button</a:t>
              </a:r>
              <a:endParaRPr lang="ko-KR" altLang="en-US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50887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35</Words>
  <Application>Microsoft Office PowerPoint</Application>
  <PresentationFormat>화면 슬라이드 쇼(4:3)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남창우</dc:creator>
  <cp:lastModifiedBy>남창우</cp:lastModifiedBy>
  <cp:revision>3</cp:revision>
  <dcterms:created xsi:type="dcterms:W3CDTF">2013-01-25T23:15:29Z</dcterms:created>
  <dcterms:modified xsi:type="dcterms:W3CDTF">2013-01-25T23:35:03Z</dcterms:modified>
</cp:coreProperties>
</file>